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0" d="100"/>
          <a:sy n="90" d="100"/>
        </p:scale>
        <p:origin x="102" y="21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779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descend from common ancestors</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examples are not just random useful things to know 
but they highlight the computational problem 
that motivates the need to find a better way to do sequence alignment</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tell us important things like RuBisCO innovations in response to different partial pressures of O₂ and CO₂</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ability to decompose history can be applied to proteins like RuBisCO, it can be applied to viruses, it can be applied to our own evolution.  Alignment is integral to all of these</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notice this is just 10 sequences</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genes that produce the 2 subunits of RuBisCO are ~1500 and ~500 bp respectively
but the genomes of species that can make RuBisCO can be 1.5 mbp - 150 gbp long</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Progressive alignment with a guide tree is used because it gives better results because insertion deletion events occur on the tree.  
So the statistical performance of this approach is better than alternative methods.</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reproduce the same statistical behaviour while doing less work</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interesting that the more sequences you add, the greater the potential advantage of using a de Bruijn graph</a:t>
            </a:r>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sequences are all different lengths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Gives the expected alignment work required, without actually aligning the sequences.  
So the work statistic can be used to rapidly quantify expected performance on a broad distribution of sequence classes</a:t>
            </a:r>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I constructed this hypothetical example 
where the only differences are in these deletion events
In this case I constructed this hypothetical example 
where the only differences are in these deletion events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4.gif"/></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group of people standing outside&#10;&#10;Description automatically generated">
            <a:extLst>
              <a:ext uri="{FF2B5EF4-FFF2-40B4-BE49-F238E27FC236}">
                <a16:creationId xmlns:a16="http://schemas.microsoft.com/office/drawing/2014/main" id="{1EB67C0E-572F-00D4-C1EF-1B329CA3ECAF}"/>
              </a:ext>
            </a:extLst>
          </p:cNvPr>
          <p:cNvPicPr>
            <a:picLocks noChangeAspect="1"/>
          </p:cNvPicPr>
          <p:nvPr/>
        </p:nvPicPr>
        <p:blipFill>
          <a:blip r:embed="rId4"/>
          <a:stretch>
            <a:fillRect/>
          </a:stretch>
        </p:blipFill>
        <p:spPr>
          <a:xfrm>
            <a:off x="5016795" y="1419446"/>
            <a:ext cx="6858000" cy="4572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350</Words>
  <Application>Microsoft Office PowerPoint</Application>
  <PresentationFormat>Widescreen</PresentationFormat>
  <Paragraphs>73</Paragraphs>
  <Slides>61</Slides>
  <Notes>61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61</vt:i4>
      </vt:variant>
    </vt:vector>
  </HeadingPairs>
  <TitlesOfParts>
    <vt:vector size="63"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Dividing and conquering sequence alignment using De Bruijn Graphs</dc:title>
  <dc:subject>PptxGenJS Presentation</dc:subject>
  <dc:creator>Richard Morris</dc:creator>
  <cp:lastModifiedBy>Richard Morris</cp:lastModifiedBy>
  <cp:revision>2</cp:revision>
  <dcterms:created xsi:type="dcterms:W3CDTF">2024-05-08T23:53:38Z</dcterms:created>
  <dcterms:modified xsi:type="dcterms:W3CDTF">2024-05-10T00:34:16Z</dcterms:modified>
</cp:coreProperties>
</file>